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91AD-9E2F-4E1E-B628-839905C2BD5A}" type="datetimeFigureOut">
              <a:rPr lang="zh-TW" altLang="en-US" smtClean="0"/>
              <a:t>2017/3/23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5F25-EDA0-452E-84F0-3417FB159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17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91AD-9E2F-4E1E-B628-839905C2BD5A}" type="datetimeFigureOut">
              <a:rPr lang="zh-TW" altLang="en-US" smtClean="0"/>
              <a:t>2017/3/23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5F25-EDA0-452E-84F0-3417FB159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313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91AD-9E2F-4E1E-B628-839905C2BD5A}" type="datetimeFigureOut">
              <a:rPr lang="zh-TW" altLang="en-US" smtClean="0"/>
              <a:t>2017/3/23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5F25-EDA0-452E-84F0-3417FB159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46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91AD-9E2F-4E1E-B628-839905C2BD5A}" type="datetimeFigureOut">
              <a:rPr lang="zh-TW" altLang="en-US" smtClean="0"/>
              <a:t>2017/3/23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5F25-EDA0-452E-84F0-3417FB159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893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91AD-9E2F-4E1E-B628-839905C2BD5A}" type="datetimeFigureOut">
              <a:rPr lang="zh-TW" altLang="en-US" smtClean="0"/>
              <a:t>2017/3/23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5F25-EDA0-452E-84F0-3417FB159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399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91AD-9E2F-4E1E-B628-839905C2BD5A}" type="datetimeFigureOut">
              <a:rPr lang="zh-TW" altLang="en-US" smtClean="0"/>
              <a:t>2017/3/23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5F25-EDA0-452E-84F0-3417FB159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935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91AD-9E2F-4E1E-B628-839905C2BD5A}" type="datetimeFigureOut">
              <a:rPr lang="zh-TW" altLang="en-US" smtClean="0"/>
              <a:t>2017/3/23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5F25-EDA0-452E-84F0-3417FB159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654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91AD-9E2F-4E1E-B628-839905C2BD5A}" type="datetimeFigureOut">
              <a:rPr lang="zh-TW" altLang="en-US" smtClean="0"/>
              <a:t>2017/3/23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5F25-EDA0-452E-84F0-3417FB159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32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91AD-9E2F-4E1E-B628-839905C2BD5A}" type="datetimeFigureOut">
              <a:rPr lang="zh-TW" altLang="en-US" smtClean="0"/>
              <a:t>2017/3/23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5F25-EDA0-452E-84F0-3417FB159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411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91AD-9E2F-4E1E-B628-839905C2BD5A}" type="datetimeFigureOut">
              <a:rPr lang="zh-TW" altLang="en-US" smtClean="0"/>
              <a:t>2017/3/23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5F25-EDA0-452E-84F0-3417FB159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37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91AD-9E2F-4E1E-B628-839905C2BD5A}" type="datetimeFigureOut">
              <a:rPr lang="zh-TW" altLang="en-US" smtClean="0"/>
              <a:t>2017/3/23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5F25-EDA0-452E-84F0-3417FB159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92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B91AD-9E2F-4E1E-B628-839905C2BD5A}" type="datetimeFigureOut">
              <a:rPr lang="zh-TW" altLang="en-US" smtClean="0"/>
              <a:t>2017/3/23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A5F25-EDA0-452E-84F0-3417FB159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207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58" y="0"/>
            <a:ext cx="9167495" cy="685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35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764704"/>
            <a:ext cx="8230077" cy="5479342"/>
          </a:xfr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/>
              <a:t>說說看，找找看，那些車不安全？</a:t>
            </a:r>
            <a:endParaRPr lang="zh-TW" altLang="en-US" sz="3600" b="1" dirty="0"/>
          </a:p>
        </p:txBody>
      </p:sp>
      <p:pic>
        <p:nvPicPr>
          <p:cNvPr id="6" name="內容版面配置區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"/>
          <a:stretch/>
        </p:blipFill>
        <p:spPr>
          <a:xfrm>
            <a:off x="6804248" y="6381328"/>
            <a:ext cx="1698172" cy="39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20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124744"/>
            <a:ext cx="7933491" cy="5616624"/>
          </a:xfr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/>
              <a:t>請小朋友認真將繪圖比賽作品完成喔</a:t>
            </a:r>
            <a:r>
              <a:rPr lang="en-US" altLang="zh-TW" sz="3600" b="1" dirty="0" smtClean="0"/>
              <a:t>!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9125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72" y="0"/>
            <a:ext cx="9013224" cy="6845105"/>
          </a:xfrm>
        </p:spPr>
      </p:pic>
    </p:spTree>
    <p:extLst>
      <p:ext uri="{BB962C8B-B14F-4D97-AF65-F5344CB8AC3E}">
        <p14:creationId xmlns:p14="http://schemas.microsoft.com/office/powerpoint/2010/main" val="351145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45" y="0"/>
            <a:ext cx="9058550" cy="6858000"/>
          </a:xfrm>
        </p:spPr>
      </p:pic>
    </p:spTree>
    <p:extLst>
      <p:ext uri="{BB962C8B-B14F-4D97-AF65-F5344CB8AC3E}">
        <p14:creationId xmlns:p14="http://schemas.microsoft.com/office/powerpoint/2010/main" val="1334165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078" y="-20635"/>
            <a:ext cx="9112276" cy="6878635"/>
          </a:xfrm>
        </p:spPr>
      </p:pic>
    </p:spTree>
    <p:extLst>
      <p:ext uri="{BB962C8B-B14F-4D97-AF65-F5344CB8AC3E}">
        <p14:creationId xmlns:p14="http://schemas.microsoft.com/office/powerpoint/2010/main" val="613031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925" y="0"/>
            <a:ext cx="9117091" cy="6862334"/>
          </a:xfrm>
        </p:spPr>
      </p:pic>
    </p:spTree>
    <p:extLst>
      <p:ext uri="{BB962C8B-B14F-4D97-AF65-F5344CB8AC3E}">
        <p14:creationId xmlns:p14="http://schemas.microsoft.com/office/powerpoint/2010/main" val="411865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7" y="0"/>
            <a:ext cx="9144257" cy="6943115"/>
          </a:xfrm>
        </p:spPr>
      </p:pic>
    </p:spTree>
    <p:extLst>
      <p:ext uri="{BB962C8B-B14F-4D97-AF65-F5344CB8AC3E}">
        <p14:creationId xmlns:p14="http://schemas.microsoft.com/office/powerpoint/2010/main" val="26731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27"/>
            <a:ext cx="8922635" cy="6794694"/>
          </a:xfrm>
        </p:spPr>
      </p:pic>
    </p:spTree>
    <p:extLst>
      <p:ext uri="{BB962C8B-B14F-4D97-AF65-F5344CB8AC3E}">
        <p14:creationId xmlns:p14="http://schemas.microsoft.com/office/powerpoint/2010/main" val="262026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72635"/>
          </a:xfrm>
        </p:spPr>
      </p:pic>
    </p:spTree>
    <p:extLst>
      <p:ext uri="{BB962C8B-B14F-4D97-AF65-F5344CB8AC3E}">
        <p14:creationId xmlns:p14="http://schemas.microsoft.com/office/powerpoint/2010/main" val="4084918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062446"/>
            <a:ext cx="7920390" cy="579555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/>
              <a:t>說說看，找找看，那些車不安全？</a:t>
            </a:r>
            <a:endParaRPr lang="zh-TW" altLang="en-US" sz="3600" b="1" dirty="0"/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"/>
          <a:stretch/>
        </p:blipFill>
        <p:spPr>
          <a:xfrm>
            <a:off x="2123728" y="6454321"/>
            <a:ext cx="6051256" cy="39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02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36</Words>
  <Application>Microsoft Office PowerPoint</Application>
  <PresentationFormat>如螢幕大小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說說看，找找看，那些車不安全？</vt:lpstr>
      <vt:lpstr>說說看，找找看，那些車不安全？</vt:lpstr>
      <vt:lpstr>請小朋友認真將繪圖比賽作品完成喔!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</cp:revision>
  <dcterms:created xsi:type="dcterms:W3CDTF">2017-03-23T07:41:44Z</dcterms:created>
  <dcterms:modified xsi:type="dcterms:W3CDTF">2017-03-23T07:50:33Z</dcterms:modified>
</cp:coreProperties>
</file>